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38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D81764-C0B6-4E86-A773-4452C1C21AD2}" type="datetimeFigureOut">
              <a:rPr lang="en-US" smtClean="0"/>
              <a:t>8/10/2013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2072895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D81764-C0B6-4E86-A773-4452C1C21AD2}" type="datetimeFigureOut">
              <a:rPr lang="en-US" smtClean="0"/>
              <a:t>8/10/2013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4075618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D81764-C0B6-4E86-A773-4452C1C21AD2}" type="datetimeFigureOut">
              <a:rPr lang="en-US" smtClean="0"/>
              <a:t>8/10/2013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2939025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D81764-C0B6-4E86-A773-4452C1C21AD2}" type="datetimeFigureOut">
              <a:rPr lang="en-US" smtClean="0"/>
              <a:t>8/10/2013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2016042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D81764-C0B6-4E86-A773-4452C1C21AD2}" type="datetimeFigureOut">
              <a:rPr lang="en-US" smtClean="0"/>
              <a:t>8/10/2013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1438066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D81764-C0B6-4E86-A773-4452C1C21AD2}" type="datetimeFigureOut">
              <a:rPr lang="en-US" smtClean="0"/>
              <a:t>8/10/2013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2323417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D81764-C0B6-4E86-A773-4452C1C21AD2}" type="datetimeFigureOut">
              <a:rPr lang="en-US" smtClean="0"/>
              <a:t>8/10/2013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1513209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D81764-C0B6-4E86-A773-4452C1C21AD2}" type="datetimeFigureOut">
              <a:rPr lang="en-US" smtClean="0"/>
              <a:t>8/10/2013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2958563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D81764-C0B6-4E86-A773-4452C1C21AD2}" type="datetimeFigureOut">
              <a:rPr lang="en-US" smtClean="0"/>
              <a:t>8/10/2013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758227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D81764-C0B6-4E86-A773-4452C1C21AD2}" type="datetimeFigureOut">
              <a:rPr lang="en-US" smtClean="0"/>
              <a:t>8/10/2013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345171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D81764-C0B6-4E86-A773-4452C1C21AD2}" type="datetimeFigureOut">
              <a:rPr lang="en-US" smtClean="0"/>
              <a:t>8/10/2013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54AE61-DFC0-47B1-A2F4-C8432D7740B3}" type="slidenum">
              <a:rPr lang="en-US" smtClean="0"/>
              <a:t>‹#›</a:t>
            </a:fld>
            <a:endParaRPr lang="en-US"/>
          </a:p>
        </p:txBody>
      </p:sp>
    </p:spTree>
    <p:extLst>
      <p:ext uri="{BB962C8B-B14F-4D97-AF65-F5344CB8AC3E}">
        <p14:creationId xmlns:p14="http://schemas.microsoft.com/office/powerpoint/2010/main" val="432500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D81764-C0B6-4E86-A773-4452C1C21AD2}" type="datetimeFigureOut">
              <a:rPr lang="en-US" smtClean="0"/>
              <a:t>8/10/2013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4AE61-DFC0-47B1-A2F4-C8432D7740B3}" type="slidenum">
              <a:rPr lang="en-US" smtClean="0"/>
              <a:t>‹#›</a:t>
            </a:fld>
            <a:endParaRPr lang="en-US"/>
          </a:p>
        </p:txBody>
      </p:sp>
    </p:spTree>
    <p:extLst>
      <p:ext uri="{BB962C8B-B14F-4D97-AF65-F5344CB8AC3E}">
        <p14:creationId xmlns:p14="http://schemas.microsoft.com/office/powerpoint/2010/main" val="382638986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allaboutjesuschrist.org/names-of-jesus-video.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spcBef>
                <a:spcPts val="0"/>
              </a:spcBef>
            </a:pPr>
            <a:r>
              <a:rPr lang="en-US" b="1" dirty="0" smtClean="0">
                <a:solidFill>
                  <a:srgbClr val="FFCC00"/>
                </a:solidFill>
                <a:effectLst/>
                <a:latin typeface="Arial"/>
                <a:ea typeface="Times New Roman"/>
              </a:rPr>
              <a:t>Meet John of Patmos</a:t>
            </a:r>
            <a:r>
              <a:rPr lang="en-US" sz="3600" dirty="0" smtClean="0">
                <a:solidFill>
                  <a:srgbClr val="FFCC00"/>
                </a:solidFill>
                <a:effectLst/>
                <a:latin typeface="Times New Roman"/>
                <a:ea typeface="Times New Roman"/>
              </a:rPr>
              <a:t/>
            </a:r>
            <a:br>
              <a:rPr lang="en-US" sz="3600" dirty="0" smtClean="0">
                <a:solidFill>
                  <a:srgbClr val="FFCC00"/>
                </a:solidFill>
                <a:effectLst/>
                <a:latin typeface="Times New Roman"/>
                <a:ea typeface="Times New Roman"/>
              </a:rPr>
            </a:br>
            <a:endParaRPr lang="en-US" dirty="0">
              <a:solidFill>
                <a:srgbClr val="FFCC00"/>
              </a:solidFill>
            </a:endParaRPr>
          </a:p>
        </p:txBody>
      </p:sp>
      <p:sp>
        <p:nvSpPr>
          <p:cNvPr id="3" name="Subtitle 2"/>
          <p:cNvSpPr>
            <a:spLocks noGrp="1"/>
          </p:cNvSpPr>
          <p:nvPr>
            <p:ph type="subTitle" idx="1"/>
          </p:nvPr>
        </p:nvSpPr>
        <p:spPr/>
        <p:txBody>
          <a:bodyPr/>
          <a:lstStyle/>
          <a:p>
            <a:pPr>
              <a:spcBef>
                <a:spcPts val="0"/>
              </a:spcBef>
              <a:tabLst>
                <a:tab pos="685800" algn="l"/>
              </a:tabLst>
            </a:pPr>
            <a:r>
              <a:rPr lang="en-US" b="1" dirty="0" smtClean="0">
                <a:solidFill>
                  <a:srgbClr val="FFFF00"/>
                </a:solidFill>
                <a:effectLst/>
                <a:latin typeface="Georgia"/>
                <a:ea typeface="Times New Roman"/>
              </a:rPr>
              <a:t>The Story</a:t>
            </a:r>
          </a:p>
          <a:p>
            <a:pPr>
              <a:spcBef>
                <a:spcPts val="0"/>
              </a:spcBef>
              <a:tabLst>
                <a:tab pos="685800" algn="l"/>
              </a:tabLst>
            </a:pPr>
            <a:r>
              <a:rPr lang="en-US" b="1" dirty="0" smtClean="0">
                <a:solidFill>
                  <a:srgbClr val="FFFF00"/>
                </a:solidFill>
                <a:effectLst/>
                <a:latin typeface="Arial"/>
                <a:ea typeface="Times New Roman"/>
              </a:rPr>
              <a:t>Lesson 22</a:t>
            </a:r>
            <a:endParaRPr lang="en-US" dirty="0">
              <a:solidFill>
                <a:srgbClr val="FFFF00"/>
              </a:solidFill>
            </a:endParaRPr>
          </a:p>
        </p:txBody>
      </p:sp>
    </p:spTree>
    <p:extLst>
      <p:ext uri="{BB962C8B-B14F-4D97-AF65-F5344CB8AC3E}">
        <p14:creationId xmlns:p14="http://schemas.microsoft.com/office/powerpoint/2010/main" val="2863469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9448800" cy="1143000"/>
          </a:xfrm>
        </p:spPr>
        <p:txBody>
          <a:bodyPr>
            <a:noAutofit/>
          </a:bodyPr>
          <a:lstStyle/>
          <a:p>
            <a:pPr marL="1828800" marR="0" indent="-1828800" algn="just">
              <a:spcBef>
                <a:spcPts val="0"/>
              </a:spcBef>
              <a:spcAft>
                <a:spcPts val="0"/>
              </a:spcAft>
              <a:tabLst>
                <a:tab pos="-914400" algn="l"/>
              </a:tabLst>
            </a:pPr>
            <a:r>
              <a:rPr lang="en-US" sz="2800" b="1" dirty="0" smtClean="0"/>
              <a:t/>
            </a:r>
            <a:br>
              <a:rPr lang="en-US" sz="2800" b="1" dirty="0" smtClean="0"/>
            </a:br>
            <a:r>
              <a:rPr lang="en-US" sz="2800" b="1" dirty="0" smtClean="0">
                <a:solidFill>
                  <a:srgbClr val="FFFF00"/>
                </a:solidFill>
              </a:rPr>
              <a:t>Resurrected Jesus filled our nets with fish and</a:t>
            </a:r>
            <a:br>
              <a:rPr lang="en-US" sz="2800" b="1" dirty="0" smtClean="0">
                <a:solidFill>
                  <a:srgbClr val="FFFF00"/>
                </a:solidFill>
              </a:rPr>
            </a:br>
            <a:r>
              <a:rPr lang="en-US" sz="2800" b="1" dirty="0" smtClean="0">
                <a:solidFill>
                  <a:srgbClr val="FFFF00"/>
                </a:solidFill>
              </a:rPr>
              <a:t>cooked us a fish breakfast and ate with us.</a:t>
            </a:r>
            <a:endParaRPr lang="en-US" sz="2800" b="1" dirty="0">
              <a:solidFill>
                <a:srgbClr val="FFFF00"/>
              </a:solidFill>
            </a:endParaRPr>
          </a:p>
        </p:txBody>
      </p:sp>
      <p:pic>
        <p:nvPicPr>
          <p:cNvPr id="4" name="Content Placeholder 3" descr="http://www.joyfulheart.com/easter/images-tissot/tissot-meal-of-our-lord-and-the-apostles-747x48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57557" y="1600200"/>
            <a:ext cx="7028886" cy="4525963"/>
          </a:xfrm>
          <a:prstGeom prst="rect">
            <a:avLst/>
          </a:prstGeom>
          <a:noFill/>
          <a:ln>
            <a:noFill/>
          </a:ln>
        </p:spPr>
      </p:pic>
    </p:spTree>
    <p:extLst>
      <p:ext uri="{BB962C8B-B14F-4D97-AF65-F5344CB8AC3E}">
        <p14:creationId xmlns:p14="http://schemas.microsoft.com/office/powerpoint/2010/main" val="2645117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Names of Jesus Video</a:t>
            </a:r>
            <a:endParaRPr lang="en-US" dirty="0">
              <a:solidFill>
                <a:srgbClr val="FFFF00"/>
              </a:solidFill>
            </a:endParaRPr>
          </a:p>
        </p:txBody>
      </p:sp>
      <p:sp>
        <p:nvSpPr>
          <p:cNvPr id="3" name="Content Placeholder 2"/>
          <p:cNvSpPr>
            <a:spLocks noGrp="1"/>
          </p:cNvSpPr>
          <p:nvPr>
            <p:ph idx="1"/>
          </p:nvPr>
        </p:nvSpPr>
        <p:spPr/>
        <p:txBody>
          <a:bodyPr/>
          <a:lstStyle/>
          <a:p>
            <a:r>
              <a:rPr lang="en-US" b="1" u="sng" dirty="0" smtClean="0">
                <a:solidFill>
                  <a:srgbClr val="0000FF"/>
                </a:solidFill>
                <a:effectLst/>
                <a:latin typeface="Arial"/>
                <a:ea typeface="Times New Roman"/>
                <a:hlinkClick r:id="rId2"/>
              </a:rPr>
              <a:t>http://www.allaboutjesuschrist.org/names-of-jesus-video.htm</a:t>
            </a:r>
            <a:r>
              <a:rPr lang="en-US" b="1" dirty="0" smtClean="0">
                <a:effectLst/>
                <a:latin typeface="Arial"/>
                <a:ea typeface="Times New Roman"/>
              </a:rPr>
              <a:t>.</a:t>
            </a:r>
            <a:endParaRPr lang="en-US" dirty="0"/>
          </a:p>
        </p:txBody>
      </p:sp>
    </p:spTree>
    <p:extLst>
      <p:ext uri="{BB962C8B-B14F-4D97-AF65-F5344CB8AC3E}">
        <p14:creationId xmlns:p14="http://schemas.microsoft.com/office/powerpoint/2010/main" val="3967264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Let me read to you my account, You can find it in a book God inspired me to write called John. </a:t>
            </a:r>
            <a:endParaRPr lang="en-US" dirty="0">
              <a:solidFill>
                <a:srgbClr val="FFFF00"/>
              </a:solidFill>
            </a:endParaRPr>
          </a:p>
        </p:txBody>
      </p:sp>
      <p:pic>
        <p:nvPicPr>
          <p:cNvPr id="4" name="Content Placeholder 3" descr="http://www.christian-wallpaper.com/backgrounds/In-the-beginning-was-the-Word-and-the-Word-was-with-God-and-the-Word-was-God.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1752600"/>
            <a:ext cx="5867400" cy="4724400"/>
          </a:xfrm>
          <a:prstGeom prst="rect">
            <a:avLst/>
          </a:prstGeom>
          <a:noFill/>
          <a:ln>
            <a:noFill/>
          </a:ln>
        </p:spPr>
      </p:pic>
    </p:spTree>
    <p:extLst>
      <p:ext uri="{BB962C8B-B14F-4D97-AF65-F5344CB8AC3E}">
        <p14:creationId xmlns:p14="http://schemas.microsoft.com/office/powerpoint/2010/main" val="4213255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s4.hubimg.com/u/4790459_f520.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91708" y="503237"/>
            <a:ext cx="5194892" cy="5745163"/>
          </a:xfrm>
          <a:prstGeom prst="rect">
            <a:avLst/>
          </a:prstGeom>
          <a:noFill/>
          <a:ln>
            <a:noFill/>
          </a:ln>
        </p:spPr>
      </p:pic>
    </p:spTree>
    <p:extLst>
      <p:ext uri="{BB962C8B-B14F-4D97-AF65-F5344CB8AC3E}">
        <p14:creationId xmlns:p14="http://schemas.microsoft.com/office/powerpoint/2010/main" val="20002521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hewalkswithus.files.wordpress.com/2011/05/god-so-loved-the-world.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52400"/>
            <a:ext cx="8534400" cy="6477000"/>
          </a:xfrm>
          <a:prstGeom prst="rect">
            <a:avLst/>
          </a:prstGeom>
          <a:noFill/>
          <a:ln>
            <a:noFill/>
          </a:ln>
        </p:spPr>
      </p:pic>
    </p:spTree>
    <p:extLst>
      <p:ext uri="{BB962C8B-B14F-4D97-AF65-F5344CB8AC3E}">
        <p14:creationId xmlns:p14="http://schemas.microsoft.com/office/powerpoint/2010/main" val="187243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ts3.mm.bing.net/th?id=H.4907443606389746&amp;pid=1.7"/>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6400" y="304800"/>
            <a:ext cx="5791200" cy="6248400"/>
          </a:xfrm>
          <a:prstGeom prst="rect">
            <a:avLst/>
          </a:prstGeom>
          <a:noFill/>
          <a:ln>
            <a:noFill/>
          </a:ln>
        </p:spPr>
      </p:pic>
    </p:spTree>
    <p:extLst>
      <p:ext uri="{BB962C8B-B14F-4D97-AF65-F5344CB8AC3E}">
        <p14:creationId xmlns:p14="http://schemas.microsoft.com/office/powerpoint/2010/main" val="1286275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Where is Patmos?</a:t>
            </a:r>
            <a:endParaRPr lang="en-US" dirty="0">
              <a:solidFill>
                <a:srgbClr val="FFFF00"/>
              </a:solidFill>
            </a:endParaRPr>
          </a:p>
        </p:txBody>
      </p:sp>
      <p:pic>
        <p:nvPicPr>
          <p:cNvPr id="4" name="Content Placeholder 3" descr="http://www.biblescripture.net/SevenChurches.jpe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1752600"/>
            <a:ext cx="6096000" cy="4495800"/>
          </a:xfrm>
          <a:prstGeom prst="rect">
            <a:avLst/>
          </a:prstGeom>
          <a:noFill/>
          <a:ln>
            <a:noFill/>
          </a:ln>
        </p:spPr>
      </p:pic>
    </p:spTree>
    <p:extLst>
      <p:ext uri="{BB962C8B-B14F-4D97-AF65-F5344CB8AC3E}">
        <p14:creationId xmlns:p14="http://schemas.microsoft.com/office/powerpoint/2010/main" val="388818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b="1" dirty="0">
                <a:solidFill>
                  <a:srgbClr val="FFFF00"/>
                </a:solidFill>
              </a:rPr>
              <a:t>“But you, Bethlehem </a:t>
            </a:r>
            <a:r>
              <a:rPr lang="en-US" sz="1800" b="1" dirty="0" err="1">
                <a:solidFill>
                  <a:srgbClr val="FFFF00"/>
                </a:solidFill>
              </a:rPr>
              <a:t>Ephrathah</a:t>
            </a:r>
            <a:r>
              <a:rPr lang="en-US" sz="1800" b="1" dirty="0">
                <a:solidFill>
                  <a:srgbClr val="FFFF00"/>
                </a:solidFill>
              </a:rPr>
              <a:t>, though you are little among the thousands of Judah, yet out of you shall come forth to Me the One to be Ruler in Israel, whose goings forth are from of old, from everlasting. " (Micah 5:2)</a:t>
            </a:r>
            <a:r>
              <a:rPr lang="en-US" sz="1800" dirty="0">
                <a:solidFill>
                  <a:srgbClr val="FFFF00"/>
                </a:solidFill>
              </a:rPr>
              <a:t/>
            </a:r>
            <a:br>
              <a:rPr lang="en-US" sz="1800" dirty="0">
                <a:solidFill>
                  <a:srgbClr val="FFFF00"/>
                </a:solidFill>
              </a:rPr>
            </a:br>
            <a:endParaRPr lang="en-US" sz="1800" dirty="0">
              <a:solidFill>
                <a:srgbClr val="FFFF00"/>
              </a:solidFill>
            </a:endParaRPr>
          </a:p>
        </p:txBody>
      </p:sp>
      <p:pic>
        <p:nvPicPr>
          <p:cNvPr id="4" name="Content Placeholder 3" descr="nativity scene photo nativity_scene.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7066" y="1600200"/>
            <a:ext cx="6909867" cy="4525963"/>
          </a:xfrm>
          <a:prstGeom prst="rect">
            <a:avLst/>
          </a:prstGeom>
          <a:noFill/>
          <a:ln>
            <a:noFill/>
          </a:ln>
        </p:spPr>
      </p:pic>
    </p:spTree>
    <p:extLst>
      <p:ext uri="{BB962C8B-B14F-4D97-AF65-F5344CB8AC3E}">
        <p14:creationId xmlns:p14="http://schemas.microsoft.com/office/powerpoint/2010/main" val="826127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FF00"/>
                </a:solidFill>
              </a:rPr>
              <a:t>John was with Him at the Last Supper</a:t>
            </a:r>
            <a:endParaRPr lang="en-US" sz="3600" dirty="0">
              <a:solidFill>
                <a:srgbClr val="FFFF00"/>
              </a:solidFill>
            </a:endParaRPr>
          </a:p>
        </p:txBody>
      </p:sp>
      <p:pic>
        <p:nvPicPr>
          <p:cNvPr id="4" name="Content Placeholder 3" descr="http://1.bp.blogspot.com/-Jr_2CN-Vd-s/TbCKheCROGI/AAAAAAAAAKY/e-jDM2m1gG8/s1600/The-Last-Supper.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685823"/>
            <a:ext cx="8229600" cy="4354716"/>
          </a:xfrm>
          <a:prstGeom prst="rect">
            <a:avLst/>
          </a:prstGeom>
          <a:noFill/>
          <a:ln>
            <a:noFill/>
          </a:ln>
        </p:spPr>
      </p:pic>
    </p:spTree>
    <p:extLst>
      <p:ext uri="{BB962C8B-B14F-4D97-AF65-F5344CB8AC3E}">
        <p14:creationId xmlns:p14="http://schemas.microsoft.com/office/powerpoint/2010/main" val="1745504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John stood at the foot of the cross when He died for us</a:t>
            </a:r>
            <a:endParaRPr lang="en-US" dirty="0">
              <a:solidFill>
                <a:srgbClr val="FFFF00"/>
              </a:solidFill>
            </a:endParaRPr>
          </a:p>
        </p:txBody>
      </p:sp>
      <p:pic>
        <p:nvPicPr>
          <p:cNvPr id="4" name="Content Placeholder 3" descr="http://www.lds.org/images/Manuals/tchg-pix.nfo:o:90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1676400"/>
            <a:ext cx="7543800" cy="4419600"/>
          </a:xfrm>
          <a:prstGeom prst="rect">
            <a:avLst/>
          </a:prstGeom>
          <a:noFill/>
          <a:ln>
            <a:noFill/>
          </a:ln>
        </p:spPr>
      </p:pic>
    </p:spTree>
    <p:extLst>
      <p:ext uri="{BB962C8B-B14F-4D97-AF65-F5344CB8AC3E}">
        <p14:creationId xmlns:p14="http://schemas.microsoft.com/office/powerpoint/2010/main" val="570362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2400" b="1" dirty="0">
                <a:solidFill>
                  <a:srgbClr val="FFFF00"/>
                </a:solidFill>
              </a:rPr>
              <a:t>On the morning of the first day of the week, I ran to the empty tomb with Peter and saw that he had risen from the dead and believed.</a:t>
            </a:r>
            <a:r>
              <a:rPr lang="en-US" sz="2400" dirty="0">
                <a:solidFill>
                  <a:srgbClr val="FFFF00"/>
                </a:solidFill>
              </a:rPr>
              <a:t/>
            </a:r>
            <a:br>
              <a:rPr lang="en-US" sz="2400" dirty="0">
                <a:solidFill>
                  <a:srgbClr val="FFFF00"/>
                </a:solidFill>
              </a:rPr>
            </a:br>
            <a:endParaRPr lang="en-US" sz="2400" dirty="0">
              <a:solidFill>
                <a:srgbClr val="FFFF00"/>
              </a:solidFill>
            </a:endParaRPr>
          </a:p>
        </p:txBody>
      </p:sp>
      <p:pic>
        <p:nvPicPr>
          <p:cNvPr id="4" name="Content Placeholder 3" descr="http://www.stpatricksmithtown.org/home/archive/home_-_2012-03-25/images/peter_and_john_at_the_tomb_-_450x550.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5670" y="1600200"/>
            <a:ext cx="4137530" cy="5105400"/>
          </a:xfrm>
          <a:prstGeom prst="rect">
            <a:avLst/>
          </a:prstGeom>
          <a:noFill/>
          <a:ln>
            <a:noFill/>
          </a:ln>
        </p:spPr>
      </p:pic>
    </p:spTree>
    <p:extLst>
      <p:ext uri="{BB962C8B-B14F-4D97-AF65-F5344CB8AC3E}">
        <p14:creationId xmlns:p14="http://schemas.microsoft.com/office/powerpoint/2010/main" val="10101228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FF00"/>
                </a:solidFill>
              </a:rPr>
              <a:t> I also saw </a:t>
            </a:r>
            <a:r>
              <a:rPr lang="en-US" b="1" dirty="0" smtClean="0">
                <a:solidFill>
                  <a:srgbClr val="FFFF00"/>
                </a:solidFill>
              </a:rPr>
              <a:t>Jesus </a:t>
            </a:r>
            <a:r>
              <a:rPr lang="en-US" b="1" dirty="0">
                <a:solidFill>
                  <a:srgbClr val="FFFF00"/>
                </a:solidFill>
              </a:rPr>
              <a:t>later when he appeared to us many times.</a:t>
            </a:r>
            <a:endParaRPr lang="en-US" dirty="0">
              <a:solidFill>
                <a:srgbClr val="FFFF00"/>
              </a:solidFill>
            </a:endParaRPr>
          </a:p>
        </p:txBody>
      </p:sp>
      <p:pic>
        <p:nvPicPr>
          <p:cNvPr id="5" name="Content Placeholder 4" descr="http://2.bp.blogspot.com/-RHpa_pVTh8M/T4mtFf-ilCI/AAAAAAAAAxw/IhPhejF5bXs/s1600/saint-thomas-jesussmaller.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1752600"/>
            <a:ext cx="6172200" cy="4495800"/>
          </a:xfrm>
          <a:prstGeom prst="rect">
            <a:avLst/>
          </a:prstGeom>
          <a:noFill/>
          <a:ln>
            <a:noFill/>
          </a:ln>
        </p:spPr>
      </p:pic>
    </p:spTree>
    <p:extLst>
      <p:ext uri="{BB962C8B-B14F-4D97-AF65-F5344CB8AC3E}">
        <p14:creationId xmlns:p14="http://schemas.microsoft.com/office/powerpoint/2010/main" val="827541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1828800" marR="0" indent="-1828800" algn="l">
              <a:spcBef>
                <a:spcPts val="0"/>
              </a:spcBef>
              <a:spcAft>
                <a:spcPts val="0"/>
              </a:spcAft>
              <a:tabLst>
                <a:tab pos="-914400" algn="l"/>
              </a:tabLst>
            </a:pPr>
            <a:r>
              <a:rPr lang="en-US" sz="2400" b="1" dirty="0" smtClean="0">
                <a:solidFill>
                  <a:srgbClr val="FFFF00"/>
                </a:solidFill>
                <a:effectLst/>
                <a:latin typeface="Arial"/>
                <a:ea typeface="Times New Roman"/>
              </a:rPr>
              <a:t>Isaiah 53: 5 </a:t>
            </a:r>
            <a:r>
              <a:rPr lang="en-US" sz="2400" b="1" dirty="0" smtClean="0">
                <a:solidFill>
                  <a:srgbClr val="FFFF00"/>
                </a:solidFill>
                <a:latin typeface="Arial"/>
                <a:ea typeface="Times New Roman"/>
              </a:rPr>
              <a:t>, “</a:t>
            </a:r>
            <a:r>
              <a:rPr lang="en-US" sz="2400" b="1" dirty="0" smtClean="0">
                <a:solidFill>
                  <a:srgbClr val="FFFF00"/>
                </a:solidFill>
                <a:effectLst/>
                <a:latin typeface="Arial"/>
                <a:ea typeface="Times New Roman"/>
              </a:rPr>
              <a:t>But He was pierced through for our transgressions, He was crushed for our iniquities</a:t>
            </a:r>
            <a:r>
              <a:rPr lang="en-US" sz="1800" b="1" dirty="0" smtClean="0">
                <a:solidFill>
                  <a:srgbClr val="FFFF00"/>
                </a:solidFill>
                <a:effectLst/>
                <a:latin typeface="Arial"/>
                <a:ea typeface="Times New Roman"/>
              </a:rPr>
              <a:t>”</a:t>
            </a:r>
            <a:endParaRPr lang="en-US" sz="1800" dirty="0">
              <a:solidFill>
                <a:srgbClr val="FFFF00"/>
              </a:solidFill>
            </a:endParaRPr>
          </a:p>
        </p:txBody>
      </p:sp>
      <p:pic>
        <p:nvPicPr>
          <p:cNvPr id="4" name="Content Placeholder 3" descr="http://witshadows.files.wordpress.com/2011/05/doubting_thomas.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9800" y="1600200"/>
            <a:ext cx="4648199" cy="4648200"/>
          </a:xfrm>
          <a:prstGeom prst="rect">
            <a:avLst/>
          </a:prstGeom>
          <a:noFill/>
          <a:ln>
            <a:noFill/>
          </a:ln>
        </p:spPr>
      </p:pic>
    </p:spTree>
    <p:extLst>
      <p:ext uri="{BB962C8B-B14F-4D97-AF65-F5344CB8AC3E}">
        <p14:creationId xmlns:p14="http://schemas.microsoft.com/office/powerpoint/2010/main" val="127073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FF00"/>
                </a:solidFill>
              </a:rPr>
              <a:t>One </a:t>
            </a:r>
            <a:r>
              <a:rPr lang="en-US" b="1" dirty="0">
                <a:solidFill>
                  <a:srgbClr val="FFFF00"/>
                </a:solidFill>
              </a:rPr>
              <a:t>morning he met us while we were fishing on the Sea of Galilee </a:t>
            </a:r>
            <a:endParaRPr lang="en-US" dirty="0">
              <a:solidFill>
                <a:srgbClr val="FFFF00"/>
              </a:solidFill>
            </a:endParaRPr>
          </a:p>
        </p:txBody>
      </p:sp>
      <p:pic>
        <p:nvPicPr>
          <p:cNvPr id="4" name="Content Placeholder 3" descr="http://4.bp.blogspot.com/_kr_xfH0aEq4/THZziGifbSI/AAAAAAAAAZ8/5b8MTIneVFU/s1600/Fishing.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2974" y="1600200"/>
            <a:ext cx="3038052" cy="4525963"/>
          </a:xfrm>
          <a:prstGeom prst="rect">
            <a:avLst/>
          </a:prstGeom>
          <a:noFill/>
          <a:ln>
            <a:noFill/>
          </a:ln>
        </p:spPr>
      </p:pic>
    </p:spTree>
    <p:extLst>
      <p:ext uri="{BB962C8B-B14F-4D97-AF65-F5344CB8AC3E}">
        <p14:creationId xmlns:p14="http://schemas.microsoft.com/office/powerpoint/2010/main" val="17517742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195</Words>
  <Application>Microsoft Office PowerPoint</Application>
  <PresentationFormat>On-screen Show (4:3)</PresentationFormat>
  <Paragraphs>15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Meet John of Patmos </vt:lpstr>
      <vt:lpstr>Where is Patmos?</vt:lpstr>
      <vt:lpstr>“But you, Bethlehem Ephrathah, though you are little among the thousands of Judah, yet out of you shall come forth to Me the One to be Ruler in Israel, whose goings forth are from of old, from everlasting. " (Micah 5:2) </vt:lpstr>
      <vt:lpstr>John was with Him at the Last Supper</vt:lpstr>
      <vt:lpstr>John stood at the foot of the cross when He died for us</vt:lpstr>
      <vt:lpstr>On the morning of the first day of the week, I ran to the empty tomb with Peter and saw that he had risen from the dead and believed. </vt:lpstr>
      <vt:lpstr> I also saw Jesus later when he appeared to us many times.</vt:lpstr>
      <vt:lpstr>Isaiah 53: 5 , “But He was pierced through for our transgressions, He was crushed for our iniquities”</vt:lpstr>
      <vt:lpstr>One morning he met us while we were fishing on the Sea of Galilee </vt:lpstr>
      <vt:lpstr> Resurrected Jesus filled our nets with fish and cooked us a fish breakfast and ate with us.</vt:lpstr>
      <vt:lpstr>Names of Jesus Video</vt:lpstr>
      <vt:lpstr>Let me read to you my account, You can find it in a book God inspired me to write called John.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 John of Patmos</dc:title>
  <dc:creator>Tosh</dc:creator>
  <cp:lastModifiedBy>Tosh</cp:lastModifiedBy>
  <cp:revision>14</cp:revision>
  <dcterms:created xsi:type="dcterms:W3CDTF">2013-08-10T14:41:11Z</dcterms:created>
  <dcterms:modified xsi:type="dcterms:W3CDTF">2013-08-10T15:31:44Z</dcterms:modified>
</cp:coreProperties>
</file>